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1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 smtClean="0"/>
            <a:t>Speaking</a:t>
          </a:r>
          <a:endParaRPr lang="en-US" dirty="0"/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 smtClean="0"/>
            <a:t>Being able to express your opinion</a:t>
          </a:r>
          <a:endParaRPr lang="en-US" dirty="0"/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 smtClean="0"/>
            <a:t>Listening</a:t>
          </a:r>
          <a:endParaRPr lang="en-US" dirty="0"/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 smtClean="0"/>
            <a:t>Active Listening with understanding</a:t>
          </a:r>
          <a:endParaRPr lang="en-US" dirty="0"/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 smtClean="0"/>
            <a:t>Creativity</a:t>
          </a:r>
          <a:endParaRPr lang="en-US" dirty="0"/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 smtClean="0"/>
            <a:t>Adding new thoughts to the discussion</a:t>
          </a:r>
          <a:endParaRPr lang="en-US" dirty="0"/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 smtClean="0"/>
            <a:t>Questions</a:t>
          </a:r>
          <a:endParaRPr lang="en-US" dirty="0"/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 smtClean="0"/>
            <a:t>Team Building</a:t>
          </a:r>
          <a:endParaRPr lang="en-US" dirty="0"/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 smtClean="0"/>
            <a:t>Asking poignant questions</a:t>
          </a:r>
          <a:endParaRPr lang="en-US" dirty="0"/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743088" y="0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740196" y="593348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Being able to express your opinion</a:t>
          </a:r>
          <a:endParaRPr lang="en-US" sz="1400" kern="1200" dirty="0"/>
        </a:p>
      </dsp:txBody>
      <dsp:txXfrm>
        <a:off x="2740196" y="593348"/>
        <a:ext cx="1199090" cy="795435"/>
      </dsp:txXfrm>
    </dsp:sp>
    <dsp:sp modelId="{2B9101F4-B5D1-4AB7-BC83-753D06A88415}">
      <dsp:nvSpPr>
        <dsp:cNvPr id="0" name=""/>
        <dsp:cNvSpPr/>
      </dsp:nvSpPr>
      <dsp:spPr>
        <a:xfrm>
          <a:off x="1184680" y="724414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Speaking</a:t>
          </a:r>
          <a:endParaRPr lang="en-US" sz="1900" kern="1200" dirty="0"/>
        </a:p>
      </dsp:txBody>
      <dsp:txXfrm>
        <a:off x="1184680" y="724414"/>
        <a:ext cx="1116174" cy="557837"/>
      </dsp:txXfrm>
    </dsp:sp>
    <dsp:sp modelId="{12D2183B-C8C1-4ADD-8BFA-63A0024D79DB}">
      <dsp:nvSpPr>
        <dsp:cNvPr id="0" name=""/>
        <dsp:cNvSpPr/>
      </dsp:nvSpPr>
      <dsp:spPr>
        <a:xfrm>
          <a:off x="187439" y="1149249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2193927" y="1757447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Active Listening with understanding</a:t>
          </a:r>
          <a:endParaRPr lang="en-US" sz="1400" kern="1200" dirty="0"/>
        </a:p>
      </dsp:txBody>
      <dsp:txXfrm>
        <a:off x="2193927" y="1757447"/>
        <a:ext cx="1199090" cy="795435"/>
      </dsp:txXfrm>
    </dsp:sp>
    <dsp:sp modelId="{4E0AE086-AABF-4A0E-98D0-5626D79C154F}">
      <dsp:nvSpPr>
        <dsp:cNvPr id="0" name=""/>
        <dsp:cNvSpPr/>
      </dsp:nvSpPr>
      <dsp:spPr>
        <a:xfrm>
          <a:off x="626780" y="1876246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Listening</a:t>
          </a:r>
          <a:endParaRPr lang="en-US" sz="1900" kern="1200" dirty="0"/>
        </a:p>
      </dsp:txBody>
      <dsp:txXfrm>
        <a:off x="626780" y="1876246"/>
        <a:ext cx="1116174" cy="557837"/>
      </dsp:txXfrm>
    </dsp:sp>
    <dsp:sp modelId="{339FCDE6-ACB1-4FC6-B770-034DE4C59DA1}">
      <dsp:nvSpPr>
        <dsp:cNvPr id="0" name=""/>
        <dsp:cNvSpPr/>
      </dsp:nvSpPr>
      <dsp:spPr>
        <a:xfrm>
          <a:off x="743088" y="2303664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740196" y="2897012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Adding new thoughts to the discussion</a:t>
          </a:r>
          <a:endParaRPr lang="en-US" sz="1400" kern="1200" dirty="0"/>
        </a:p>
      </dsp:txBody>
      <dsp:txXfrm>
        <a:off x="2740196" y="2897012"/>
        <a:ext cx="1199090" cy="795435"/>
      </dsp:txXfrm>
    </dsp:sp>
    <dsp:sp modelId="{6AED50E6-1C35-4B77-9E90-501897F8F6D8}">
      <dsp:nvSpPr>
        <dsp:cNvPr id="0" name=""/>
        <dsp:cNvSpPr/>
      </dsp:nvSpPr>
      <dsp:spPr>
        <a:xfrm>
          <a:off x="1184680" y="3027433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Creativity</a:t>
          </a:r>
          <a:endParaRPr lang="en-US" sz="1900" kern="1200" dirty="0"/>
        </a:p>
      </dsp:txBody>
      <dsp:txXfrm>
        <a:off x="1184680" y="3027433"/>
        <a:ext cx="1116174" cy="557837"/>
      </dsp:txXfrm>
    </dsp:sp>
    <dsp:sp modelId="{7F957DA0-1D24-4FAB-8F6B-A44B03AA03D4}">
      <dsp:nvSpPr>
        <dsp:cNvPr id="0" name=""/>
        <dsp:cNvSpPr/>
      </dsp:nvSpPr>
      <dsp:spPr>
        <a:xfrm>
          <a:off x="187439" y="3454850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2193927" y="4048844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Asking poignant questions</a:t>
          </a:r>
          <a:endParaRPr lang="en-US" sz="1400" kern="1200" dirty="0"/>
        </a:p>
      </dsp:txBody>
      <dsp:txXfrm>
        <a:off x="2193927" y="4048844"/>
        <a:ext cx="1199090" cy="795435"/>
      </dsp:txXfrm>
    </dsp:sp>
    <dsp:sp modelId="{BA0426D8-C56B-4F55-94DA-314F88096B3A}">
      <dsp:nvSpPr>
        <dsp:cNvPr id="0" name=""/>
        <dsp:cNvSpPr/>
      </dsp:nvSpPr>
      <dsp:spPr>
        <a:xfrm>
          <a:off x="626780" y="4179265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Questions</a:t>
          </a:r>
          <a:endParaRPr lang="en-US" sz="1900" kern="1200" dirty="0"/>
        </a:p>
      </dsp:txBody>
      <dsp:txXfrm>
        <a:off x="626780" y="4179265"/>
        <a:ext cx="1116174" cy="557837"/>
      </dsp:txXfrm>
    </dsp:sp>
    <dsp:sp modelId="{31263DDB-077B-4472-9982-2144F5902285}">
      <dsp:nvSpPr>
        <dsp:cNvPr id="0" name=""/>
        <dsp:cNvSpPr/>
      </dsp:nvSpPr>
      <dsp:spPr>
        <a:xfrm>
          <a:off x="885283" y="4737103"/>
          <a:ext cx="1718346" cy="171935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184680" y="5331097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Team Building</a:t>
          </a:r>
          <a:endParaRPr lang="en-US" sz="1900" kern="1200" dirty="0"/>
        </a:p>
      </dsp:txBody>
      <dsp:txXfrm>
        <a:off x="1184680" y="5331097"/>
        <a:ext cx="1116174" cy="557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 descr="Circle Arrow Process" title="SmartArt"/>
          <p:cNvGraphicFramePr/>
          <p:nvPr>
            <p:extLst/>
          </p:nvPr>
        </p:nvGraphicFramePr>
        <p:xfrm>
          <a:off x="7943353" y="302151"/>
          <a:ext cx="4126727" cy="6456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43671" y="5464641"/>
            <a:ext cx="8405106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sym typeface="Wingdings" panose="05000000000000000000" pitchFamily="2" charset="2"/>
              </a:rPr>
              <a:t>Be </a:t>
            </a:r>
            <a:r>
              <a:rPr lang="en-US" sz="2400" dirty="0" smtClean="0">
                <a:sym typeface="Wingdings" panose="05000000000000000000" pitchFamily="2" charset="2"/>
              </a:rPr>
              <a:t>optimally available </a:t>
            </a:r>
            <a:r>
              <a:rPr lang="en-US" sz="2400" dirty="0">
                <a:sym typeface="Wingdings" panose="05000000000000000000" pitchFamily="2" charset="2"/>
              </a:rPr>
              <a:t>for the surprises when they come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190830"/>
            <a:ext cx="2958509" cy="109728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Tzu chi English Educational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8674873" y="659960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Skills Fostered in this Class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83045" y="1632823"/>
            <a:ext cx="22371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ym typeface="Wingdings" panose="05000000000000000000" pitchFamily="2" charset="2"/>
              </a:rPr>
              <a:t>principles</a:t>
            </a:r>
            <a:endParaRPr lang="en-US" u="sng" dirty="0" smtClean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Don’t keep anything in your head for the rest of your life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Create a project list for things requiring more than one step to finish</a:t>
            </a:r>
            <a:endParaRPr lang="en-US" sz="1400" dirty="0" smtClean="0">
              <a:sym typeface="Wingdings" panose="05000000000000000000" pitchFamily="2" charset="2"/>
            </a:endParaRPr>
          </a:p>
          <a:p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Room to think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Put your focus where you need it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How available are you to the creative opportunities around you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20507" y="2325320"/>
            <a:ext cx="5585254" cy="313932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Create a word bank for discussion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395168">
            <a:off x="2510521" y="3255667"/>
            <a:ext cx="2744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Appropriate engagement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733755">
            <a:off x="5705594" y="2508967"/>
            <a:ext cx="1694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Crisis evokes serenity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0477430">
            <a:off x="4604033" y="3714614"/>
            <a:ext cx="46149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Put everything else on the backburner to be totally present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22156" y="5069351"/>
            <a:ext cx="270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Being present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21134440">
            <a:off x="198811" y="997537"/>
            <a:ext cx="4271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Algerian" panose="04020705040A02060702" pitchFamily="82" charset="0"/>
              </a:rPr>
              <a:t>A</a:t>
            </a:r>
            <a:r>
              <a:rPr lang="en-US" sz="2800" dirty="0" smtClean="0">
                <a:solidFill>
                  <a:schemeClr val="accent1"/>
                </a:solidFill>
              </a:rPr>
              <a:t>ppropriate </a:t>
            </a:r>
            <a:r>
              <a:rPr lang="en-US" sz="2800" dirty="0" smtClean="0">
                <a:solidFill>
                  <a:schemeClr val="accent1"/>
                </a:solidFill>
                <a:latin typeface="Algerian" panose="04020705040A02060702" pitchFamily="82" charset="0"/>
              </a:rPr>
              <a:t>e</a:t>
            </a:r>
            <a:r>
              <a:rPr lang="en-US" sz="2800" dirty="0" smtClean="0">
                <a:solidFill>
                  <a:schemeClr val="accent1"/>
                </a:solidFill>
              </a:rPr>
              <a:t>ngagement</a:t>
            </a: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1034" name="Picture 10" descr="Image result for throwing a rock into the wat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824" y="126385"/>
            <a:ext cx="3652938" cy="205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 rot="814599">
            <a:off x="4857990" y="3139181"/>
            <a:ext cx="201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Shift focus rapidly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254151" y="4994904"/>
            <a:ext cx="1689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Project maps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</a:t>
            </a:r>
            <a:r>
              <a:rPr lang="en-US" sz="1400" dirty="0" smtClean="0"/>
              <a:t>Amidst chaos there is the possibility of clarity and you become totally engaged with what is happening ___________________________________________________________________________________________?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2. </a:t>
            </a:r>
            <a:r>
              <a:rPr lang="en-US" sz="1400" dirty="0" smtClean="0"/>
              <a:t>Crisis can product a kind of calm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 </a:t>
            </a:r>
            <a:r>
              <a:rPr lang="en-US" sz="1400" dirty="0" smtClean="0"/>
              <a:t>Being meaningfully engaged towards an outcome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4. </a:t>
            </a:r>
            <a:r>
              <a:rPr lang="en-US" sz="1400" dirty="0" smtClean="0"/>
              <a:t>Productive engagement without a crisis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5. </a:t>
            </a:r>
            <a:r>
              <a:rPr lang="en-US" sz="1400" dirty="0" smtClean="0"/>
              <a:t>Sometimes not getting something done is the way to engage with it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6. </a:t>
            </a:r>
            <a:r>
              <a:rPr lang="en-US" sz="1400" dirty="0" smtClean="0"/>
              <a:t>Notice what is on your mind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7. </a:t>
            </a:r>
            <a:r>
              <a:rPr lang="en-US" sz="1400" dirty="0" smtClean="0"/>
              <a:t>Look at you project list at least once a week (anything requiring more then one step) </a:t>
            </a:r>
            <a:r>
              <a:rPr lang="en-US" sz="1400" dirty="0" smtClean="0"/>
              <a:t>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8. </a:t>
            </a:r>
            <a:r>
              <a:rPr lang="en-US" sz="1400" dirty="0" smtClean="0"/>
              <a:t>Give everything its appropriate due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Advanced Question Words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 rot="20689889">
            <a:off x="8959390" y="1427290"/>
            <a:ext cx="2148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retrospect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00622" y="855053"/>
            <a:ext cx="13079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r>
              <a:rPr lang="en-US" dirty="0" smtClean="0">
                <a:solidFill>
                  <a:srgbClr val="7030A0"/>
                </a:solidFill>
              </a:rPr>
              <a:t>ou don’t have to finish things to get them off your mind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923330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Write down everything that is potentially meaningful</a:t>
            </a:r>
          </a:p>
          <a:p>
            <a:r>
              <a:rPr lang="en-US" dirty="0" smtClean="0"/>
              <a:t>What is the of your tasks, and your immediate next step?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 rot="1173985">
            <a:off x="9293316" y="2320311"/>
            <a:ext cx="2290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Time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42403" y="2584186"/>
            <a:ext cx="1498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of the weeds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8700259">
            <a:off x="9347346" y="3905337"/>
            <a:ext cx="2450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Crisis demands calm and evokes serenity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0396807">
            <a:off x="9266493" y="4612812"/>
            <a:ext cx="2616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Creative mess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 rot="766843">
            <a:off x="9318348" y="1124833"/>
            <a:ext cx="300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Productive flow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20601255">
            <a:off x="10683416" y="4773023"/>
            <a:ext cx="1542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Discretionary time</a:t>
            </a:r>
            <a:r>
              <a:rPr lang="en-US" dirty="0" smtClean="0">
                <a:solidFill>
                  <a:srgbClr val="F010B5"/>
                </a:solidFill>
              </a:rPr>
              <a:t> </a:t>
            </a:r>
            <a:endParaRPr lang="en-US" dirty="0">
              <a:solidFill>
                <a:srgbClr val="F010B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5847370">
            <a:off x="6848764" y="2785936"/>
            <a:ext cx="446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Creative intuitive intelligence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458339" y="3449280"/>
            <a:ext cx="1392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013876" y="5465390"/>
            <a:ext cx="2747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Exist in a sophisticated spontaneity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297</Words>
  <Application>Microsoft Office PowerPoint</Application>
  <PresentationFormat>Widescreen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Algerian</vt:lpstr>
      <vt:lpstr>Arial</vt:lpstr>
      <vt:lpstr>Calibri</vt:lpstr>
      <vt:lpstr>Calibri Light</vt:lpstr>
      <vt:lpstr>Wingdings</vt:lpstr>
      <vt:lpstr>Office Theme</vt:lpstr>
      <vt:lpstr>Tzu chi English Educational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Chris</cp:lastModifiedBy>
  <cp:revision>33</cp:revision>
  <dcterms:created xsi:type="dcterms:W3CDTF">2016-07-23T10:44:08Z</dcterms:created>
  <dcterms:modified xsi:type="dcterms:W3CDTF">2019-05-12T13:42:46Z</dcterms:modified>
</cp:coreProperties>
</file>